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1756" y="-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customschemas.google.com/relationships/presentationmetadata" Target="metadata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  <pc:spChg chg="mod">
          <ac:chgData name="Varvara Lazarenko" userId="455ccbb12fa3194e" providerId="LiveId" clId="{56B0BD8B-E829-48C2-B6BE-A695DDEEA2C9}" dt="2024-10-22T16:26:02.504" v="31" actId="20577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56B0BD8B-E829-48C2-B6BE-A695DDEEA2C9}" dt="2024-10-22T16:25:31.678" v="22" actId="20577"/>
          <ac:spMkLst>
            <pc:docMk/>
            <pc:sldMk cId="0" sldId="256"/>
            <ac:spMk id="99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74175"/>
            <a:ext cx="3738900" cy="994800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5111451" y="111375"/>
            <a:ext cx="2173500" cy="9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(25 years)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Russian</a:t>
            </a:r>
            <a:endParaRPr sz="1000" b="0" i="0" u="none" strike="noStrike" cap="none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4" name="Google Shape;94;p1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218482" y="5224393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37000" y="5578250"/>
            <a:ext cx="5823000" cy="47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Digital Transformation of Rehabilitation Care</a:t>
            </a:r>
            <a:endParaRPr sz="90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based on the Health Technology Assessment (HTA) framework presented onto the Quadruple aim</a:t>
            </a:r>
            <a:endParaRPr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and interviewing </a:t>
            </a: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medical professionals on their telemonitoring experience/attitude</a:t>
            </a:r>
            <a:endParaRPr sz="90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on the telemonitoring technologies in the Netherlands</a:t>
            </a:r>
            <a:endParaRPr sz="900">
              <a:solidFill>
                <a:srgbClr val="000000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b="1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Neuronal Networks of Memory Lab</a:t>
            </a:r>
            <a:endParaRPr sz="90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retrosplenial cortex in mice during head-fixed virtual social learning</a:t>
            </a:r>
            <a:endParaRPr sz="90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(handling, feeding)</a:t>
            </a:r>
            <a:endParaRPr sz="90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DeepLabCut)</a:t>
            </a:r>
            <a:endParaRPr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of the Science department of the Contract Research Organization</a:t>
            </a:r>
            <a:endParaRPr sz="90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LABMGMU, LLC – Moscow, Russia</a:t>
            </a:r>
            <a:endParaRPr sz="90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clinical trial design, synopses, protocols, investigator’s brochures</a:t>
            </a:r>
            <a:endParaRPr sz="90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User interviews (testing the readability of pharmaceuticals’ package leaflets)</a:t>
            </a:r>
            <a:endParaRPr sz="90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5564271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736800" y="2988800"/>
            <a:ext cx="5708700" cy="1981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  <a:endParaRPr sz="1000" u="sng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“Potential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care”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“Role of TASK-1 channels in arterial tone regulation in different organs in rats”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18409" y="2653548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298880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3972096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7309195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/>
          </a:p>
        </p:txBody>
      </p:sp>
      <p:sp>
        <p:nvSpPr>
          <p:cNvPr id="104" name="Google Shape;104;p1"/>
          <p:cNvSpPr txBox="1"/>
          <p:nvPr/>
        </p:nvSpPr>
        <p:spPr>
          <a:xfrm>
            <a:off x="218410" y="1297050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graduate of the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Medical Biology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aster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program in the </a:t>
            </a:r>
            <a:r>
              <a:rPr lang="en-US" sz="1000" dirty="0" err="1"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Science, management &amp; Innovation (SMI) at Radboud university who is looking for a position in health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technology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or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value assessment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. I am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inspired by societal and business aspects of innovations and am enthusiastic about using scientific knowledge to create practical real-world solutions.</a:t>
            </a:r>
            <a:endParaRPr sz="900" dirty="0"/>
          </a:p>
        </p:txBody>
      </p:sp>
      <p:sp>
        <p:nvSpPr>
          <p:cNvPr id="106" name="Google Shape;106;p1"/>
          <p:cNvSpPr txBox="1"/>
          <p:nvPr/>
        </p:nvSpPr>
        <p:spPr>
          <a:xfrm flipH="1">
            <a:off x="170820" y="8885034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"/>
          <p:cNvSpPr txBox="1"/>
          <p:nvPr/>
        </p:nvSpPr>
        <p:spPr>
          <a:xfrm>
            <a:off x="4025601" y="111375"/>
            <a:ext cx="1026000" cy="9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>
              <a:solidFill>
                <a:srgbClr val="000000"/>
              </a:solidFill>
            </a:endParaRPr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  <a:endParaRPr sz="900" b="1" i="0" u="none" strike="noStrike" cap="none">
              <a:solidFill>
                <a:srgbClr val="000000"/>
              </a:solidFill>
            </a:endParaRPr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Nationality</a:t>
            </a:r>
            <a:endParaRPr sz="1000" b="1" i="0" u="none" strike="noStrike" cap="none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342327" y="3640200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342333" y="2066832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342328" y="2318507"/>
            <a:ext cx="70149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DeepLabCut, STATISTICA and GraphPad Prism softwares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42325" y="2819250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342316" y="3078280"/>
            <a:ext cx="67323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(low intermediate – А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(beginner – А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342329" y="4780425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3907250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30" y="5055716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BBB Career Event 2023, Nijmegen</a:t>
            </a:r>
            <a:endParaRPr sz="90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Mentoring first-year students at Faculty of Biology, MSU, Moscow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342330" y="6708836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42319" y="5925675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342328" y="6173350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guitar playing, traveling</a:t>
            </a:r>
            <a:endParaRPr sz="100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3907250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9" y="5055725"/>
            <a:ext cx="9258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342328" y="6936525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Available upon request</a:t>
            </a:r>
            <a:endParaRPr sz="1000"/>
          </a:p>
        </p:txBody>
      </p:sp>
      <p:sp>
        <p:nvSpPr>
          <p:cNvPr id="129" name="Google Shape;129;p2"/>
          <p:cNvSpPr txBox="1"/>
          <p:nvPr/>
        </p:nvSpPr>
        <p:spPr>
          <a:xfrm>
            <a:off x="342330" y="7494036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REFERENCES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0" name="Google Shape;130;p2"/>
          <p:cNvSpPr txBox="1"/>
          <p:nvPr/>
        </p:nvSpPr>
        <p:spPr>
          <a:xfrm>
            <a:off x="342328" y="7721725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Available upon request</a:t>
            </a:r>
            <a:endParaRPr sz="1000"/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322225"/>
            <a:ext cx="5823000" cy="13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Faculty of Biology</a:t>
            </a:r>
            <a:endParaRPr sz="9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endParaRPr sz="90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</a:t>
            </a:r>
            <a:endParaRPr sz="90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322214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554</Words>
  <Application>Microsoft Office PowerPoint</Application>
  <PresentationFormat>Custom</PresentationFormat>
  <Paragraphs>83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Lazarenko, V. (Varvara)</cp:lastModifiedBy>
  <cp:revision>1</cp:revision>
  <dcterms:created xsi:type="dcterms:W3CDTF">2020-08-14T18:05:47Z</dcterms:created>
  <dcterms:modified xsi:type="dcterms:W3CDTF">2024-10-22T16:26:08Z</dcterms:modified>
</cp:coreProperties>
</file>